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96" r:id="rId3"/>
    <p:sldId id="297" r:id="rId4"/>
    <p:sldId id="298" r:id="rId5"/>
    <p:sldId id="299" r:id="rId6"/>
    <p:sldId id="265" r:id="rId7"/>
    <p:sldId id="304" r:id="rId8"/>
    <p:sldId id="300" r:id="rId9"/>
    <p:sldId id="301" r:id="rId10"/>
    <p:sldId id="305" r:id="rId11"/>
    <p:sldId id="302" r:id="rId12"/>
    <p:sldId id="303" r:id="rId13"/>
    <p:sldId id="316" r:id="rId14"/>
    <p:sldId id="306" r:id="rId15"/>
    <p:sldId id="307" r:id="rId16"/>
    <p:sldId id="308" r:id="rId17"/>
    <p:sldId id="309" r:id="rId18"/>
    <p:sldId id="310" r:id="rId19"/>
    <p:sldId id="311" r:id="rId20"/>
    <p:sldId id="313" r:id="rId21"/>
    <p:sldId id="314" r:id="rId22"/>
    <p:sldId id="312" r:id="rId23"/>
    <p:sldId id="315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02"/>
    <p:restoredTop sz="94161"/>
  </p:normalViewPr>
  <p:slideViewPr>
    <p:cSldViewPr snapToGrid="0" snapToObjects="1">
      <p:cViewPr varScale="1">
        <p:scale>
          <a:sx n="132" d="100"/>
          <a:sy n="132" d="100"/>
        </p:scale>
        <p:origin x="171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71879-BBBA-164F-AD2E-F583C29EB36A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4D878-AF9C-1F42-B966-3DAAE0E9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7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4D878-AF9C-1F42-B966-3DAAE0E97E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48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4D878-AF9C-1F42-B966-3DAAE0E97E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77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C028B27-6810-2346-9806-7EBEB556A56E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default.asp" TargetMode="External"/><Relationship Id="rId2" Type="http://schemas.openxmlformats.org/officeDocument/2006/relationships/hyperlink" Target="https://www.w3schools.com/whatis/default.as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pring.io/understanding/R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Services &amp; </a:t>
            </a:r>
            <a:br>
              <a:rPr lang="en-US" dirty="0"/>
            </a:br>
            <a:r>
              <a:rPr lang="en-US" dirty="0"/>
              <a:t>REST API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Xueping 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CED22-FFF6-3741-87B8-862BE7F2E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711" y="5154332"/>
            <a:ext cx="1967672" cy="14003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0445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6A632-16D3-2E4C-B825-9C684B60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01CA2-B8E6-664E-8BC0-1F462BBFE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95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0BC3-3C62-CA4B-9BD6-4B574310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solidFill>
                  <a:srgbClr val="00B0F0"/>
                </a:solidFill>
              </a:rPr>
              <a:t>Contact Me</a:t>
            </a:r>
            <a:r>
              <a:rPr lang="en-US" dirty="0">
                <a:solidFill>
                  <a:srgbClr val="00B0F0"/>
                </a:solidFill>
              </a:rPr>
              <a:t> form </a:t>
            </a:r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C96B7-1811-F841-BDFE-0776C25E7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724" y="2143540"/>
            <a:ext cx="8042276" cy="43434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Backend table creation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Front End 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Backend web services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Link frontend to backend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640979-E226-2148-95F5-620FF7263202}"/>
              </a:ext>
            </a:extLst>
          </p:cNvPr>
          <p:cNvSpPr txBox="1">
            <a:spLocks/>
          </p:cNvSpPr>
          <p:nvPr/>
        </p:nvSpPr>
        <p:spPr>
          <a:xfrm>
            <a:off x="549275" y="4850296"/>
            <a:ext cx="8042276" cy="174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ighlight>
                  <a:srgbClr val="FF00FF"/>
                </a:highlight>
              </a:rPr>
              <a:t>Note all the source code is on the class </a:t>
            </a:r>
            <a:r>
              <a:rPr lang="en-US" dirty="0" err="1">
                <a:highlight>
                  <a:srgbClr val="FF00FF"/>
                </a:highlight>
              </a:rPr>
              <a:t>Github</a:t>
            </a:r>
            <a:r>
              <a:rPr lang="en-US" dirty="0">
                <a:highlight>
                  <a:srgbClr val="FF00FF"/>
                </a:highlight>
              </a:rPr>
              <a:t> repo under REST_API folder.</a:t>
            </a:r>
          </a:p>
        </p:txBody>
      </p:sp>
    </p:spTree>
    <p:extLst>
      <p:ext uri="{BB962C8B-B14F-4D97-AF65-F5344CB8AC3E}">
        <p14:creationId xmlns:p14="http://schemas.microsoft.com/office/powerpoint/2010/main" val="4259726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B0F73-9639-4941-B883-8EC0C083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EE62-8834-4548-8A2B-B888DB9EB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create a table (change to your own schema)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C9EE0E-73CA-B542-BEB1-26F11155018A}"/>
              </a:ext>
            </a:extLst>
          </p:cNvPr>
          <p:cNvSpPr/>
          <p:nvPr/>
        </p:nvSpPr>
        <p:spPr>
          <a:xfrm>
            <a:off x="2034208" y="2641219"/>
            <a:ext cx="6182139" cy="3163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CREATE TABLE `rzhou7`.`contact` (</a:t>
            </a:r>
          </a:p>
          <a:p>
            <a:r>
              <a:rPr lang="en-US" dirty="0"/>
              <a:t>`</a:t>
            </a:r>
            <a:r>
              <a:rPr lang="en-US" dirty="0" err="1"/>
              <a:t>create_time</a:t>
            </a:r>
            <a:r>
              <a:rPr lang="en-US" dirty="0"/>
              <a:t>` TIMESTAMP NULL DEFAULT CURRENT_TIMESTAMP,</a:t>
            </a:r>
          </a:p>
          <a:p>
            <a:r>
              <a:rPr lang="en-US" dirty="0"/>
              <a:t>`</a:t>
            </a:r>
            <a:r>
              <a:rPr lang="en-US" dirty="0" err="1"/>
              <a:t>update_time</a:t>
            </a:r>
            <a:r>
              <a:rPr lang="en-US" dirty="0"/>
              <a:t>` TIMESTAMP NULL,</a:t>
            </a:r>
          </a:p>
          <a:p>
            <a:r>
              <a:rPr lang="en-US" dirty="0"/>
              <a:t>`id` INT NOT NULL AUTO_INCREMENT,</a:t>
            </a:r>
          </a:p>
          <a:p>
            <a:r>
              <a:rPr lang="en-US" dirty="0"/>
              <a:t>`name` </a:t>
            </a:r>
            <a:r>
              <a:rPr lang="en-US" b="1" dirty="0"/>
              <a:t>VARCHAR</a:t>
            </a:r>
            <a:r>
              <a:rPr lang="en-US" dirty="0"/>
              <a:t>(45) NOT NULL,</a:t>
            </a:r>
          </a:p>
          <a:p>
            <a:r>
              <a:rPr lang="en-US" dirty="0"/>
              <a:t>`email` </a:t>
            </a:r>
            <a:r>
              <a:rPr lang="en-US" b="1" dirty="0"/>
              <a:t>VARCHAR</a:t>
            </a:r>
            <a:r>
              <a:rPr lang="en-US" dirty="0"/>
              <a:t>(45) NOT NULL,</a:t>
            </a:r>
          </a:p>
          <a:p>
            <a:r>
              <a:rPr lang="en-US" dirty="0"/>
              <a:t>`subject` </a:t>
            </a:r>
            <a:r>
              <a:rPr lang="en-US" b="1" dirty="0"/>
              <a:t>VARCHAR</a:t>
            </a:r>
            <a:r>
              <a:rPr lang="en-US" dirty="0"/>
              <a:t>(45) NULL,</a:t>
            </a:r>
          </a:p>
          <a:p>
            <a:r>
              <a:rPr lang="en-US" dirty="0"/>
              <a:t>`message` </a:t>
            </a:r>
            <a:r>
              <a:rPr lang="en-US" b="1" dirty="0"/>
              <a:t>VARCHAR</a:t>
            </a:r>
            <a:r>
              <a:rPr lang="en-US" dirty="0"/>
              <a:t>(45) NULL,</a:t>
            </a:r>
          </a:p>
          <a:p>
            <a:r>
              <a:rPr lang="en-US" dirty="0"/>
              <a:t>PRIMARY </a:t>
            </a:r>
            <a:r>
              <a:rPr lang="en-US" b="1" dirty="0"/>
              <a:t>KEY</a:t>
            </a:r>
            <a:r>
              <a:rPr lang="en-US" dirty="0"/>
              <a:t> (`id`));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357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96552-4F62-E045-B7E5-520982CDD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may need to run this: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192A3-A731-EC41-994F-31DA3A050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&gt; in Workbench</a:t>
            </a:r>
          </a:p>
          <a:p>
            <a:pPr lvl="1"/>
            <a:r>
              <a:rPr lang="en-US" dirty="0"/>
              <a:t>ALTER USER 'YOURUSERID'@'%' IDENTIFIED WITH </a:t>
            </a:r>
            <a:r>
              <a:rPr lang="en-US" dirty="0" err="1"/>
              <a:t>mysql_native_password</a:t>
            </a:r>
            <a:r>
              <a:rPr lang="en-US" dirty="0"/>
              <a:t> BY 'YOURPASSWORD'; </a:t>
            </a:r>
          </a:p>
        </p:txBody>
      </p:sp>
    </p:spTree>
    <p:extLst>
      <p:ext uri="{BB962C8B-B14F-4D97-AF65-F5344CB8AC3E}">
        <p14:creationId xmlns:p14="http://schemas.microsoft.com/office/powerpoint/2010/main" val="3026786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6830-A2EE-7041-A3DB-DA855840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74E54-195D-7F41-A6E9-42430B839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 Front end</a:t>
            </a:r>
          </a:p>
          <a:p>
            <a:pPr lvl="1"/>
            <a:r>
              <a:rPr lang="en-US" dirty="0"/>
              <a:t>We simply used the Jane Doe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6EB04-AB66-9F44-93BF-90347F373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255" y="3130550"/>
            <a:ext cx="2170296" cy="2369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B7152-E416-7A4B-948C-15722D5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930" y="2611659"/>
            <a:ext cx="3852574" cy="413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24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56EA-0F66-9141-BD38-293A573C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74753-3EA2-BF49-9BE0-51493C03A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07" y="1600201"/>
            <a:ext cx="8042276" cy="4343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3. Backend Server &amp; web services</a:t>
            </a:r>
          </a:p>
          <a:p>
            <a:pPr lvl="1"/>
            <a:r>
              <a:rPr lang="en-US" dirty="0"/>
              <a:t>Under the BACKEND sub folder.</a:t>
            </a:r>
          </a:p>
          <a:p>
            <a:pPr lvl="1"/>
            <a:r>
              <a:rPr lang="en-US" dirty="0"/>
              <a:t>Open using VS Code.</a:t>
            </a:r>
          </a:p>
          <a:p>
            <a:pPr lvl="2"/>
            <a:r>
              <a:rPr lang="en-US" dirty="0"/>
              <a:t>Update code in </a:t>
            </a:r>
            <a:r>
              <a:rPr lang="en-US" dirty="0" err="1"/>
              <a:t>index.php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pPr lvl="2"/>
            <a:r>
              <a:rPr lang="en-US" dirty="0"/>
              <a:t>Add </a:t>
            </a:r>
            <a:r>
              <a:rPr lang="en-US" dirty="0" err="1"/>
              <a:t>contact.php</a:t>
            </a:r>
            <a:r>
              <a:rPr lang="en-US" dirty="0"/>
              <a:t> under the </a:t>
            </a:r>
            <a:r>
              <a:rPr lang="en-US" dirty="0" err="1"/>
              <a:t>contact.php</a:t>
            </a:r>
            <a:endParaRPr lang="en-US" dirty="0"/>
          </a:p>
          <a:p>
            <a:pPr lvl="3"/>
            <a:r>
              <a:rPr lang="en-US" dirty="0"/>
              <a:t>GET</a:t>
            </a:r>
          </a:p>
          <a:p>
            <a:pPr lvl="3"/>
            <a:r>
              <a:rPr lang="en-US" dirty="0"/>
              <a:t>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CFDDC-8935-9240-8621-A6FD8A0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06" y="3305589"/>
            <a:ext cx="5702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23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B7B3B-3575-AA4A-BC99-E15D23358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549A3-2F48-8845-9F77-81F30F3E1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this command to serve as a backend server:</a:t>
            </a:r>
          </a:p>
          <a:p>
            <a:pPr lvl="1"/>
            <a:r>
              <a:rPr lang="en-US" dirty="0"/>
              <a:t>php -S localhost:5500 </a:t>
            </a:r>
            <a:r>
              <a:rPr lang="en-US" dirty="0" err="1"/>
              <a:t>index.php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Verify the service using Postman (Google it and install it) (</a:t>
            </a:r>
            <a:r>
              <a:rPr lang="en-US" i="1" dirty="0"/>
              <a:t>Optional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93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7C657-6FCF-3049-8081-6BBA0474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5FCC9-F29F-E54E-9CC4-56BFA9B5D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6BB07-CCC9-4D41-8AD7-BFBD3E6A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982" y="1444532"/>
            <a:ext cx="6653787" cy="51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58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DE2A-C4DE-5C47-9F6A-222048AB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FDC38-B3F8-3248-805A-C077E539F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718AB-EE5D-0943-A4D8-16AB0E145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42" y="2120348"/>
            <a:ext cx="7758687" cy="4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95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80A8-1B8F-724F-90D0-ADEA4548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C93F5-6ABA-634D-8570-7DDD13D64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4. Link frontend to backend</a:t>
            </a:r>
          </a:p>
          <a:p>
            <a:pPr lvl="1"/>
            <a:r>
              <a:rPr lang="en-US" dirty="0"/>
              <a:t>Update </a:t>
            </a:r>
            <a:r>
              <a:rPr lang="en-US" dirty="0" err="1"/>
              <a:t>index.html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99367-F4EA-4447-8F74-5FF30767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20" y="3177209"/>
            <a:ext cx="6912610" cy="316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70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81CF-2A1C-CB4B-A124-82809073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D0786-C5EB-6A45-AAD3-7ED822A4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Web Dev Roadmap</a:t>
            </a:r>
          </a:p>
          <a:p>
            <a:pPr lvl="1"/>
            <a:r>
              <a:rPr lang="en-US" dirty="0">
                <a:hlinkClick r:id="rId2"/>
              </a:rPr>
              <a:t>https://www.w3schools.com/whatis/default.asp</a:t>
            </a:r>
            <a:endParaRPr lang="en-US" dirty="0"/>
          </a:p>
          <a:p>
            <a:r>
              <a:rPr lang="en-US" dirty="0">
                <a:hlinkClick r:id="rId3"/>
              </a:rPr>
              <a:t>HTML5 (w3schools)</a:t>
            </a:r>
            <a:endParaRPr lang="en-US" dirty="0"/>
          </a:p>
          <a:p>
            <a:r>
              <a:rPr lang="en-US" dirty="0"/>
              <a:t>CSS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W3.CSS</a:t>
            </a:r>
          </a:p>
          <a:p>
            <a:r>
              <a:rPr lang="en-US" dirty="0"/>
              <a:t>JQUERY</a:t>
            </a:r>
          </a:p>
          <a:p>
            <a:r>
              <a:rPr lang="en-US" dirty="0"/>
              <a:t>PHP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26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D17D-CB10-4241-8DFD-A07D78A3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B1BFD-B691-B942-B7C1-FEE889755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6876B-79E7-C24E-BC6B-853E18C4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263" y="1444532"/>
            <a:ext cx="6210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2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15F5-E999-8F47-95D1-F64FE226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017E7-FBE8-3644-A8C3-872F1DE82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D59E5-BBA3-8345-8232-E4B28A75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983" y="2429565"/>
            <a:ext cx="60960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86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AB14F-05F6-5E4B-B3CE-6594815E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E144-1FE6-5342-9051-85F21AC69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Create </a:t>
            </a:r>
            <a:r>
              <a:rPr lang="en-US" dirty="0" err="1"/>
              <a:t>my.js</a:t>
            </a:r>
            <a:r>
              <a:rPr lang="en-US" dirty="0"/>
              <a:t> under /assets/</a:t>
            </a:r>
            <a:r>
              <a:rPr lang="en-US" dirty="0" err="1"/>
              <a:t>js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Test to see whether it works!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F8021-90A4-5B44-8D6F-99794B48C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26" y="3071191"/>
            <a:ext cx="4857573" cy="332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79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E47E-8221-2B46-AA48-A9A60BFC6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DBE56-EAAF-674A-AEA1-D4158E5C5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do basic GET/POST REST API and do a full stack web from the front end to the back end.</a:t>
            </a:r>
          </a:p>
        </p:txBody>
      </p:sp>
    </p:spTree>
    <p:extLst>
      <p:ext uri="{BB962C8B-B14F-4D97-AF65-F5344CB8AC3E}">
        <p14:creationId xmlns:p14="http://schemas.microsoft.com/office/powerpoint/2010/main" val="4087474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81CF-2A1C-CB4B-A124-82809073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D0786-C5EB-6A45-AAD3-7ED822A4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E05E1-8A42-344C-B8DE-2B0CB75D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96" y="0"/>
            <a:ext cx="5942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3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81CF-2A1C-CB4B-A124-82809073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D0786-C5EB-6A45-AAD3-7ED822A4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A9148-8D52-114A-8599-67486C0DF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45" y="0"/>
            <a:ext cx="5233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35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E502-6082-B243-9D5B-E0B2CCF4D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a web server (software)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8F4F-7A4F-1540-9F81-B86C62206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Prepare a simple </a:t>
            </a:r>
            <a:r>
              <a:rPr lang="en-US" dirty="0" err="1"/>
              <a:t>index.html</a:t>
            </a:r>
            <a:r>
              <a:rPr lang="en-US" dirty="0"/>
              <a:t> file first.</a:t>
            </a:r>
          </a:p>
          <a:p>
            <a:pPr lvl="1"/>
            <a:r>
              <a:rPr lang="en-US" dirty="0"/>
              <a:t>&lt;!DOCTYPE html&gt;</a:t>
            </a:r>
            <a:br>
              <a:rPr lang="en-US" dirty="0"/>
            </a:br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&lt;head&gt;</a:t>
            </a:r>
            <a:br>
              <a:rPr lang="en-US" dirty="0"/>
            </a:br>
            <a:r>
              <a:rPr lang="en-US" dirty="0"/>
              <a:t>&lt;title&gt;My Web&lt;/title&gt;</a:t>
            </a:r>
            <a:br>
              <a:rPr lang="en-US" dirty="0"/>
            </a:br>
            <a:r>
              <a:rPr lang="en-US" dirty="0"/>
              <a:t>&lt;/head&gt;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&lt;h1&gt;Welcome to IE421 Class! &lt;/h1&gt;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&lt;/body&gt;</a:t>
            </a:r>
            <a:br>
              <a:rPr lang="en-US" dirty="0"/>
            </a:br>
            <a:r>
              <a:rPr lang="en-US" dirty="0"/>
              <a:t>&lt;/html&gt;</a:t>
            </a:r>
          </a:p>
          <a:p>
            <a:r>
              <a:rPr lang="en-US" dirty="0"/>
              <a:t>Simply run this command (method #1)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php -S 127.0.0.1:8000</a:t>
            </a:r>
          </a:p>
          <a:p>
            <a:pPr lvl="1"/>
            <a:r>
              <a:rPr lang="en-US" dirty="0"/>
              <a:t>Note that port is 8000 which you can change.</a:t>
            </a:r>
          </a:p>
        </p:txBody>
      </p:sp>
    </p:spTree>
    <p:extLst>
      <p:ext uri="{BB962C8B-B14F-4D97-AF65-F5344CB8AC3E}">
        <p14:creationId xmlns:p14="http://schemas.microsoft.com/office/powerpoint/2010/main" val="165072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C5DC-60BB-8748-BCDB-7842FA79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Apache (#2)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D5F1-7F90-3D41-A4D2-64BE837DF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&gt; cd</a:t>
            </a:r>
          </a:p>
          <a:p>
            <a:r>
              <a:rPr lang="en-US" dirty="0"/>
              <a:t>&gt; </a:t>
            </a:r>
            <a:r>
              <a:rPr lang="en-US" dirty="0" err="1"/>
              <a:t>mkdir</a:t>
            </a:r>
            <a:r>
              <a:rPr lang="en-US" dirty="0"/>
              <a:t> web</a:t>
            </a:r>
          </a:p>
          <a:p>
            <a:r>
              <a:rPr lang="en-US" dirty="0"/>
              <a:t>&gt; cd web</a:t>
            </a:r>
          </a:p>
          <a:p>
            <a:r>
              <a:rPr lang="en-US" dirty="0"/>
              <a:t>&gt; docker run -d -p 8000:80 --name my-apache-php-app -v "$PWD":/</a:t>
            </a:r>
            <a:r>
              <a:rPr lang="en-US" dirty="0" err="1"/>
              <a:t>var</a:t>
            </a:r>
            <a:r>
              <a:rPr lang="en-US" dirty="0"/>
              <a:t>/www/html php:7.2-apache</a:t>
            </a:r>
          </a:p>
        </p:txBody>
      </p:sp>
    </p:spTree>
    <p:extLst>
      <p:ext uri="{BB962C8B-B14F-4D97-AF65-F5344CB8AC3E}">
        <p14:creationId xmlns:p14="http://schemas.microsoft.com/office/powerpoint/2010/main" val="177086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C5DC-60BB-8748-BCDB-7842FA79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PHP SLIM (#3)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D5F1-7F90-3D41-A4D2-64BE837DF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&gt; REST API Server</a:t>
            </a:r>
          </a:p>
          <a:p>
            <a:r>
              <a:rPr lang="en-US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916589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D888-2F02-6144-AB73-C85F6A2D0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ECA4-886C-3743-A593-4612D32D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19DAA-9872-0A41-AFDD-FFBFB788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3" y="1753077"/>
            <a:ext cx="87503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B0B02-58C1-EE4F-8CC8-71FBC08D5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12821"/>
            <a:ext cx="9144000" cy="126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44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5C1A7-1CE5-E941-A20E-A790A0BB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4F188-CA21-7C49-AA8E-56165DCB0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https://spring.io/understanding/REST</a:t>
            </a:r>
            <a:endParaRPr lang="en-US" dirty="0"/>
          </a:p>
          <a:p>
            <a:r>
              <a:rPr lang="en-US" dirty="0"/>
              <a:t>REST (Representational State Transfer)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B6157-57A0-E14B-B928-926F5B9E5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00" y="369259"/>
            <a:ext cx="1663700" cy="154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B7872-4F35-2B49-A8A8-665CCFB4D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607573"/>
            <a:ext cx="6734629" cy="42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558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15990</TotalTime>
  <Words>407</Words>
  <Application>Microsoft Macintosh PowerPoint</Application>
  <PresentationFormat>On-screen Show (4:3)</PresentationFormat>
  <Paragraphs>82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News Gothic MT</vt:lpstr>
      <vt:lpstr>Wingdings 2</vt:lpstr>
      <vt:lpstr>Breeze</vt:lpstr>
      <vt:lpstr>Web Services &amp;  REST API</vt:lpstr>
      <vt:lpstr>URLs</vt:lpstr>
      <vt:lpstr>In Class Practice</vt:lpstr>
      <vt:lpstr>In Class Practice</vt:lpstr>
      <vt:lpstr>Set up a web server (software)</vt:lpstr>
      <vt:lpstr> Apache (#2)</vt:lpstr>
      <vt:lpstr> PHP SLIM (#3)</vt:lpstr>
      <vt:lpstr>HTTP </vt:lpstr>
      <vt:lpstr>REST</vt:lpstr>
      <vt:lpstr>PowerPoint Presentation</vt:lpstr>
      <vt:lpstr>A Contact Me form Example</vt:lpstr>
      <vt:lpstr>PowerPoint Presentation</vt:lpstr>
      <vt:lpstr>You may need to run this:</vt:lpstr>
      <vt:lpstr>PowerPoint Presentation</vt:lpstr>
      <vt:lpstr>PowerPoint Presentation</vt:lpstr>
      <vt:lpstr>PowerPoint Presentation</vt:lpstr>
      <vt:lpstr>GET </vt:lpstr>
      <vt:lpstr>In POSTMAN</vt:lpstr>
      <vt:lpstr>PowerPoint Presentation</vt:lpstr>
      <vt:lpstr>PowerPoint Presentation</vt:lpstr>
      <vt:lpstr>PowerPoint Presentation</vt:lpstr>
      <vt:lpstr>PowerPoint Presentation</vt:lpstr>
      <vt:lpstr>THAT’S IT!</vt:lpstr>
    </vt:vector>
  </TitlesOfParts>
  <Company>UTK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Xueping Li</dc:creator>
  <cp:lastModifiedBy>Xueping Li</cp:lastModifiedBy>
  <cp:revision>66</cp:revision>
  <dcterms:created xsi:type="dcterms:W3CDTF">2016-02-11T13:50:02Z</dcterms:created>
  <dcterms:modified xsi:type="dcterms:W3CDTF">2019-04-16T12:53:11Z</dcterms:modified>
</cp:coreProperties>
</file>